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26" y="1143000"/>
            <a:ext cx="5660909" cy="671339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algn="ctr"/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2428875"/>
            <a:ext cx="8067914" cy="2425665"/>
          </a:xfrm>
          <a:prstGeom prst="rect">
            <a:avLst/>
          </a:prstGeom>
          <a:noFill/>
        </p:spPr>
        <p:txBody>
          <a:bodyPr wrap="non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/>
              <a:t>Stages of gingivitis were given by Page and </a:t>
            </a:r>
            <a:r>
              <a:rPr lang="en-US" sz="1900" dirty="0" err="1" smtClean="0"/>
              <a:t>Shroeder</a:t>
            </a:r>
            <a:r>
              <a:rPr lang="en-US" sz="1900" dirty="0" smtClean="0"/>
              <a:t> in 1976 as initial </a:t>
            </a:r>
          </a:p>
          <a:p>
            <a:r>
              <a:rPr lang="en-US" sz="1900" dirty="0" smtClean="0"/>
              <a:t>  lesion, early stage established stage ,advanced lesion.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Plaque induced gingivitis is seen most commonly in children 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Eruption gingivitis is gingival inflammation occurring around </a:t>
            </a:r>
          </a:p>
          <a:p>
            <a:r>
              <a:rPr lang="en-US" sz="1900" dirty="0" smtClean="0"/>
              <a:t>  an erupting permanent tooth.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Periodontal disease can present in children and adolescents ,ranging from</a:t>
            </a:r>
          </a:p>
          <a:p>
            <a:r>
              <a:rPr lang="en-US" sz="1900" dirty="0" smtClean="0"/>
              <a:t> reversible conditions limited to gingival tissues to those characterized  by</a:t>
            </a:r>
          </a:p>
          <a:p>
            <a:r>
              <a:rPr lang="en-US" sz="1900" dirty="0" smtClean="0"/>
              <a:t> destruction of the periodontal connective tissue attachment and alveolar bone.</a:t>
            </a:r>
            <a:endParaRPr lang="en-US" sz="1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2022-07-06T07:26:52Z</dcterms:modified>
</cp:coreProperties>
</file>